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53" r:id="rId15"/>
    <p:sldId id="347" r:id="rId16"/>
    <p:sldId id="322" r:id="rId17"/>
    <p:sldId id="324" r:id="rId18"/>
    <p:sldId id="334" r:id="rId19"/>
    <p:sldId id="336" r:id="rId20"/>
    <p:sldId id="323" r:id="rId21"/>
    <p:sldId id="326" r:id="rId22"/>
    <p:sldId id="330" r:id="rId23"/>
    <p:sldId id="340" r:id="rId24"/>
    <p:sldId id="327" r:id="rId25"/>
    <p:sldId id="329" r:id="rId26"/>
    <p:sldId id="361" r:id="rId27"/>
    <p:sldId id="362" r:id="rId28"/>
    <p:sldId id="363" r:id="rId29"/>
    <p:sldId id="357" r:id="rId30"/>
    <p:sldId id="366" r:id="rId31"/>
    <p:sldId id="346" r:id="rId32"/>
    <p:sldId id="364" r:id="rId33"/>
    <p:sldId id="365" r:id="rId34"/>
    <p:sldId id="337" r:id="rId35"/>
    <p:sldId id="335" r:id="rId36"/>
    <p:sldId id="333" r:id="rId37"/>
    <p:sldId id="318" r:id="rId38"/>
    <p:sldId id="319" r:id="rId39"/>
    <p:sldId id="320" r:id="rId40"/>
    <p:sldId id="321" r:id="rId4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3ED"/>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86370" autoAdjust="0"/>
  </p:normalViewPr>
  <p:slideViewPr>
    <p:cSldViewPr snapToGrid="0">
      <p:cViewPr varScale="1">
        <p:scale>
          <a:sx n="115" d="100"/>
          <a:sy n="115" d="100"/>
        </p:scale>
        <p:origin x="190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238310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33</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15</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25</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29</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5.svg"/><Relationship Id="rId7" Type="http://schemas.openxmlformats.org/officeDocument/2006/relationships/image" Target="../media/image13.svg"/><Relationship Id="rId12"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7.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5.svg"/><Relationship Id="rId7" Type="http://schemas.openxmlformats.org/officeDocument/2006/relationships/image" Target="../media/image13.svg"/><Relationship Id="rId12" Type="http://schemas.openxmlformats.org/officeDocument/2006/relationships/image" Target="../media/image30.jp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9.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3.jpg"/><Relationship Id="rId18" Type="http://schemas.openxmlformats.org/officeDocument/2006/relationships/image" Target="../media/image38.jpg"/><Relationship Id="rId26" Type="http://schemas.openxmlformats.org/officeDocument/2006/relationships/image" Target="../media/image46.jpg"/><Relationship Id="rId3" Type="http://schemas.openxmlformats.org/officeDocument/2006/relationships/image" Target="../media/image24.png"/><Relationship Id="rId21" Type="http://schemas.openxmlformats.org/officeDocument/2006/relationships/image" Target="../media/image41.jpg"/><Relationship Id="rId7" Type="http://schemas.openxmlformats.org/officeDocument/2006/relationships/image" Target="../media/image12.png"/><Relationship Id="rId12" Type="http://schemas.openxmlformats.org/officeDocument/2006/relationships/image" Target="../media/image32.jpg"/><Relationship Id="rId17" Type="http://schemas.openxmlformats.org/officeDocument/2006/relationships/image" Target="../media/image37.jpg"/><Relationship Id="rId25" Type="http://schemas.openxmlformats.org/officeDocument/2006/relationships/image" Target="../media/image45.jpg"/><Relationship Id="rId2" Type="http://schemas.openxmlformats.org/officeDocument/2006/relationships/image" Target="../media/image1.png"/><Relationship Id="rId16" Type="http://schemas.openxmlformats.org/officeDocument/2006/relationships/image" Target="../media/image36.jpg"/><Relationship Id="rId20"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1.jpg"/><Relationship Id="rId24" Type="http://schemas.openxmlformats.org/officeDocument/2006/relationships/image" Target="../media/image44.jpg"/><Relationship Id="rId5" Type="http://schemas.openxmlformats.org/officeDocument/2006/relationships/image" Target="../media/image6.png"/><Relationship Id="rId15" Type="http://schemas.openxmlformats.org/officeDocument/2006/relationships/image" Target="../media/image35.jpg"/><Relationship Id="rId23" Type="http://schemas.openxmlformats.org/officeDocument/2006/relationships/image" Target="../media/image43.jpg"/><Relationship Id="rId28" Type="http://schemas.openxmlformats.org/officeDocument/2006/relationships/image" Target="../media/image48.jpg"/><Relationship Id="rId10" Type="http://schemas.openxmlformats.org/officeDocument/2006/relationships/image" Target="../media/image18.svg"/><Relationship Id="rId19" Type="http://schemas.openxmlformats.org/officeDocument/2006/relationships/image" Target="../media/image39.jpg"/><Relationship Id="rId4" Type="http://schemas.openxmlformats.org/officeDocument/2006/relationships/image" Target="../media/image25.svg"/><Relationship Id="rId9" Type="http://schemas.openxmlformats.org/officeDocument/2006/relationships/image" Target="../media/image17.png"/><Relationship Id="rId14" Type="http://schemas.openxmlformats.org/officeDocument/2006/relationships/image" Target="../media/image34.jpg"/><Relationship Id="rId22" Type="http://schemas.openxmlformats.org/officeDocument/2006/relationships/image" Target="../media/image42.jpg"/><Relationship Id="rId27" Type="http://schemas.openxmlformats.org/officeDocument/2006/relationships/image" Target="../media/image47.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49.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5.svg"/><Relationship Id="rId10"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6.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4.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7.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8.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6.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3.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7.png"/><Relationship Id="rId18" Type="http://schemas.openxmlformats.org/officeDocument/2006/relationships/image" Target="../media/image71.svg"/><Relationship Id="rId3" Type="http://schemas.openxmlformats.org/officeDocument/2006/relationships/image" Target="../media/image24.png"/><Relationship Id="rId7" Type="http://schemas.openxmlformats.org/officeDocument/2006/relationships/image" Target="../media/image60.png"/><Relationship Id="rId12" Type="http://schemas.openxmlformats.org/officeDocument/2006/relationships/image" Target="../media/image66.svg"/><Relationship Id="rId17" Type="http://schemas.openxmlformats.org/officeDocument/2006/relationships/image" Target="../media/image70.png"/><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5" Type="http://schemas.openxmlformats.org/officeDocument/2006/relationships/image" Target="../media/image69.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 Id="rId14" Type="http://schemas.openxmlformats.org/officeDocument/2006/relationships/image" Target="../media/image68.sv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5.sv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5.svg"/><Relationship Id="rId10" Type="http://schemas.openxmlformats.org/officeDocument/2006/relationships/image" Target="../media/image10.png"/><Relationship Id="rId4" Type="http://schemas.openxmlformats.org/officeDocument/2006/relationships/image" Target="../media/image24.pn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1.png"/><Relationship Id="rId18" Type="http://schemas.openxmlformats.org/officeDocument/2006/relationships/image" Target="../media/image86.png"/><Relationship Id="rId26" Type="http://schemas.openxmlformats.org/officeDocument/2006/relationships/image" Target="../media/image15.png"/><Relationship Id="rId3" Type="http://schemas.openxmlformats.org/officeDocument/2006/relationships/image" Target="../media/image72.png"/><Relationship Id="rId21" Type="http://schemas.openxmlformats.org/officeDocument/2006/relationships/image" Target="../media/image89.sv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5.svg"/><Relationship Id="rId25" Type="http://schemas.openxmlformats.org/officeDocument/2006/relationships/image" Target="../media/image25.svg"/><Relationship Id="rId2" Type="http://schemas.openxmlformats.org/officeDocument/2006/relationships/notesSlide" Target="../notesSlides/notesSlide8.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24.png"/><Relationship Id="rId5" Type="http://schemas.openxmlformats.org/officeDocument/2006/relationships/image" Target="../media/image74.png"/><Relationship Id="rId15" Type="http://schemas.openxmlformats.org/officeDocument/2006/relationships/image" Target="../media/image83.svg"/><Relationship Id="rId23" Type="http://schemas.openxmlformats.org/officeDocument/2006/relationships/image" Target="../media/image91.svg"/><Relationship Id="rId28" Type="http://schemas.openxmlformats.org/officeDocument/2006/relationships/image" Target="../media/image17.png"/><Relationship Id="rId10" Type="http://schemas.openxmlformats.org/officeDocument/2006/relationships/image" Target="../media/image79.svg"/><Relationship Id="rId19" Type="http://schemas.openxmlformats.org/officeDocument/2006/relationships/image" Target="../media/image87.svg"/><Relationship Id="rId31" Type="http://schemas.openxmlformats.org/officeDocument/2006/relationships/image" Target="../media/image11.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16.svg"/><Relationship Id="rId30"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4.png"/><Relationship Id="rId3"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image" Target="../media/image93.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2.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5.svg"/><Relationship Id="rId9" Type="http://schemas.openxmlformats.org/officeDocument/2006/relationships/image" Target="../media/image10.png"/><Relationship Id="rId14" Type="http://schemas.openxmlformats.org/officeDocument/2006/relationships/image" Target="../media/image95.sv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8.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5.svg"/><Relationship Id="rId10"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13.sv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2.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21"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
        <p:nvSpPr>
          <p:cNvPr id="30" name="Rechteck 29">
            <a:extLst>
              <a:ext uri="{FF2B5EF4-FFF2-40B4-BE49-F238E27FC236}">
                <a16:creationId xmlns:a16="http://schemas.microsoft.com/office/drawing/2014/main" id="{F08BCE9F-007C-A1E6-7F8B-1089ECAF8C42}"/>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1" name="Grafik 30" descr="DNA Silhouette">
            <a:extLst>
              <a:ext uri="{FF2B5EF4-FFF2-40B4-BE49-F238E27FC236}">
                <a16:creationId xmlns:a16="http://schemas.microsoft.com/office/drawing/2014/main" id="{706655D5-9405-6CDA-6B5C-7F195255337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43735" y="872897"/>
            <a:ext cx="406921" cy="406921"/>
          </a:xfrm>
          <a:prstGeom prst="rect">
            <a:avLst/>
          </a:prstGeom>
        </p:spPr>
      </p:pic>
      <p:pic>
        <p:nvPicPr>
          <p:cNvPr id="32" name="Grafik 31" descr="Balkendiagramm Silhouette">
            <a:extLst>
              <a:ext uri="{FF2B5EF4-FFF2-40B4-BE49-F238E27FC236}">
                <a16:creationId xmlns:a16="http://schemas.microsoft.com/office/drawing/2014/main" id="{2D4F9869-5AD5-A55F-C3D6-573782D15F4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6220" y="2053801"/>
            <a:ext cx="406921" cy="406921"/>
          </a:xfrm>
          <a:prstGeom prst="rect">
            <a:avLst/>
          </a:prstGeom>
        </p:spPr>
      </p:pic>
      <p:pic>
        <p:nvPicPr>
          <p:cNvPr id="33" name="Grafik 32" descr="Puzzle Silhouette">
            <a:extLst>
              <a:ext uri="{FF2B5EF4-FFF2-40B4-BE49-F238E27FC236}">
                <a16:creationId xmlns:a16="http://schemas.microsoft.com/office/drawing/2014/main" id="{E7E0F64D-0514-390E-DF24-08C7C2D1590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6220" y="3234704"/>
            <a:ext cx="406922" cy="406922"/>
          </a:xfrm>
          <a:prstGeom prst="rect">
            <a:avLst/>
          </a:prstGeom>
        </p:spPr>
      </p:pic>
      <p:pic>
        <p:nvPicPr>
          <p:cNvPr id="34" name="Grafik 33" descr="Monatskalender mit einfarbiger Füllung">
            <a:extLst>
              <a:ext uri="{FF2B5EF4-FFF2-40B4-BE49-F238E27FC236}">
                <a16:creationId xmlns:a16="http://schemas.microsoft.com/office/drawing/2014/main" id="{3944A117-C4DF-C2EF-CC89-79E7A57B301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955628" y="3584914"/>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774519" y="2707392"/>
            <a:ext cx="4652477" cy="2458366"/>
          </a:xfrm>
          <a:prstGeom prst="rect">
            <a:avLst/>
          </a:prstGeom>
        </p:spPr>
      </p:pic>
      <p:sp>
        <p:nvSpPr>
          <p:cNvPr id="5" name="Rechteck 4">
            <a:extLst>
              <a:ext uri="{FF2B5EF4-FFF2-40B4-BE49-F238E27FC236}">
                <a16:creationId xmlns:a16="http://schemas.microsoft.com/office/drawing/2014/main" id="{8C4FE3F3-A675-2DCC-2D35-9195E2BDB863}"/>
              </a:ext>
            </a:extLst>
          </p:cNvPr>
          <p:cNvSpPr/>
          <p:nvPr/>
        </p:nvSpPr>
        <p:spPr>
          <a:xfrm>
            <a:off x="1138844" y="2062114"/>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927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54632" y="1678963"/>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422874"/>
            <a:ext cx="5006124" cy="2748977"/>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1127413" y="3459480"/>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8C4FE3F3-A675-2DCC-2D35-9195E2BDB863}"/>
              </a:ext>
            </a:extLst>
          </p:cNvPr>
          <p:cNvSpPr/>
          <p:nvPr/>
        </p:nvSpPr>
        <p:spPr>
          <a:xfrm>
            <a:off x="1165126" y="1683322"/>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2107</Words>
  <Application>Microsoft Office PowerPoint</Application>
  <PresentationFormat>Bildschirmpräsentation (16:10)</PresentationFormat>
  <Paragraphs>300</Paragraphs>
  <Slides>40</Slides>
  <Notes>11</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Calibri</vt:lpstr>
      <vt:lpstr>Calibri Light</vt:lpstr>
      <vt:lpstr>Courier New</vt:lpstr>
      <vt:lpstr>Linux Libertine</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Paul Christmann</cp:lastModifiedBy>
  <cp:revision>152</cp:revision>
  <dcterms:created xsi:type="dcterms:W3CDTF">2021-04-25T10:47:29Z</dcterms:created>
  <dcterms:modified xsi:type="dcterms:W3CDTF">2022-05-18T20:42:51Z</dcterms:modified>
</cp:coreProperties>
</file>